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708" r:id="rId11"/>
    <p:sldId id="272" r:id="rId12"/>
    <p:sldId id="271" r:id="rId13"/>
    <p:sldId id="268" r:id="rId14"/>
    <p:sldId id="267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6" r:id="rId28"/>
    <p:sldId id="677" r:id="rId29"/>
    <p:sldId id="671" r:id="rId30"/>
    <p:sldId id="672" r:id="rId31"/>
    <p:sldId id="673" r:id="rId32"/>
    <p:sldId id="675" r:id="rId33"/>
    <p:sldId id="678" r:id="rId34"/>
    <p:sldId id="674" r:id="rId35"/>
    <p:sldId id="288" r:id="rId36"/>
    <p:sldId id="290" r:id="rId37"/>
    <p:sldId id="260" r:id="rId38"/>
    <p:sldId id="291" r:id="rId39"/>
    <p:sldId id="287" r:id="rId40"/>
    <p:sldId id="289" r:id="rId41"/>
    <p:sldId id="687" r:id="rId42"/>
    <p:sldId id="691" r:id="rId43"/>
    <p:sldId id="688" r:id="rId44"/>
    <p:sldId id="689" r:id="rId45"/>
    <p:sldId id="690" r:id="rId46"/>
    <p:sldId id="696" r:id="rId47"/>
    <p:sldId id="670" r:id="rId48"/>
    <p:sldId id="668" r:id="rId49"/>
    <p:sldId id="669" r:id="rId50"/>
    <p:sldId id="697" r:id="rId51"/>
    <p:sldId id="705" r:id="rId52"/>
    <p:sldId id="680" r:id="rId53"/>
    <p:sldId id="681" r:id="rId54"/>
    <p:sldId id="682" r:id="rId55"/>
    <p:sldId id="684" r:id="rId56"/>
    <p:sldId id="706" r:id="rId57"/>
    <p:sldId id="685" r:id="rId58"/>
    <p:sldId id="686" r:id="rId59"/>
    <p:sldId id="679" r:id="rId60"/>
    <p:sldId id="693" r:id="rId61"/>
    <p:sldId id="694" r:id="rId62"/>
    <p:sldId id="695" r:id="rId63"/>
    <p:sldId id="703" r:id="rId64"/>
    <p:sldId id="707" r:id="rId65"/>
    <p:sldId id="698" r:id="rId66"/>
    <p:sldId id="701" r:id="rId67"/>
    <p:sldId id="700" r:id="rId68"/>
    <p:sldId id="692" r:id="rId69"/>
    <p:sldId id="702" r:id="rId7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F"/>
    <a:srgbClr val="181B20"/>
    <a:srgbClr val="FFF5F9"/>
    <a:srgbClr val="776AE7"/>
    <a:srgbClr val="191920"/>
    <a:srgbClr val="003A81"/>
    <a:srgbClr val="0153B0"/>
    <a:srgbClr val="201E27"/>
    <a:srgbClr val="FF5721"/>
    <a:srgbClr val="007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73" d="100"/>
          <a:sy n="73" d="100"/>
        </p:scale>
        <p:origin x="8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ultimedieprogram, programvara&#10;&#10;Automatiskt genererad beskrivning">
            <a:extLst>
              <a:ext uri="{FF2B5EF4-FFF2-40B4-BE49-F238E27FC236}">
                <a16:creationId xmlns:a16="http://schemas.microsoft.com/office/drawing/2014/main" id="{EB495972-4AB0-2BC5-1814-EF3D178E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debug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31163</TotalTime>
  <Words>769</Words>
  <Application>Microsoft Macintosh PowerPoint</Application>
  <PresentationFormat>Bredbild</PresentationFormat>
  <Paragraphs>169</Paragraphs>
  <Slides>69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69</vt:i4>
      </vt:variant>
    </vt:vector>
  </HeadingPairs>
  <TitlesOfParts>
    <vt:vector size="75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176</cp:revision>
  <dcterms:created xsi:type="dcterms:W3CDTF">2024-02-18T15:56:46Z</dcterms:created>
  <dcterms:modified xsi:type="dcterms:W3CDTF">2024-04-16T19:22:56Z</dcterms:modified>
</cp:coreProperties>
</file>